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9" d="100"/>
          <a:sy n="79" d="100"/>
        </p:scale>
        <p:origin x="-1116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9566ED-0EF9-4058-AB24-4F2D1037AC25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DE1BB63-E83C-4436-B519-06CF0755F2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59898"/>
            <a:ext cx="7624786" cy="2068970"/>
          </a:xfrm>
        </p:spPr>
        <p:txBody>
          <a:bodyPr/>
          <a:lstStyle/>
          <a:p>
            <a:pPr algn="ctr"/>
            <a:r>
              <a:rPr lang="ru-RU" dirty="0" smtClean="0">
                <a:latin typeface="a_JasperCaps" pitchFamily="82" charset="-52"/>
                <a:cs typeface="Arabic Typesetting" pitchFamily="66" charset="-78"/>
              </a:rPr>
              <a:t>Урок  : « БЛЮДА ИЗ СУБПРОДУКТОВ»</a:t>
            </a:r>
            <a:endParaRPr lang="ru-RU" dirty="0">
              <a:latin typeface="a_JasperCaps" pitchFamily="82" charset="-52"/>
              <a:cs typeface="Arabic Typesetting" pitchFamily="66" charset="-78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928662" y="214290"/>
            <a:ext cx="77866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Железинский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аграрно-технический колледж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4810" y="55007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>
                <a:latin typeface="Arial Black" pitchFamily="34" charset="0"/>
              </a:rPr>
              <a:t>Мастер п/о</a:t>
            </a:r>
            <a:r>
              <a:rPr lang="ru-RU" dirty="0" smtClean="0">
                <a:latin typeface="Arial Black" pitchFamily="34" charset="0"/>
              </a:rPr>
              <a:t>:</a:t>
            </a:r>
            <a:endParaRPr lang="ru-RU" dirty="0" smtClean="0"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3000372"/>
            <a:ext cx="73581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Технология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обработки сырья и приготовления блюд из мяса и домашней птиц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28604"/>
            <a:ext cx="8604448" cy="17144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_JasperCaps" pitchFamily="82" charset="-52"/>
              </a:rPr>
              <a:t>Теплый салат с куриными печенками и тыквой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teplyj-salat-s-kurinymi-pechenkami-i-tykvo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71934" y="2285992"/>
            <a:ext cx="4857753" cy="3643315"/>
          </a:xfrm>
        </p:spPr>
      </p:pic>
      <p:sp>
        <p:nvSpPr>
          <p:cNvPr id="5" name="Прямоугольник 4"/>
          <p:cNvSpPr/>
          <p:nvPr/>
        </p:nvSpPr>
        <p:spPr>
          <a:xfrm>
            <a:off x="785786" y="2357430"/>
            <a:ext cx="3143272" cy="3477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Ингредиенты: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Куриная печень — 500г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Тыква — 250г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Винный уксус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Лимон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Оливковое масло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Чеснок (по желанию и обстоятельствам)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Листья салата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Кунжут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Соль, специи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357166"/>
            <a:ext cx="8072462" cy="6143668"/>
          </a:xfrm>
          <a:solidFill>
            <a:schemeClr val="bg1"/>
          </a:soli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endParaRPr lang="ru-RU" sz="1400" dirty="0" smtClean="0"/>
          </a:p>
          <a:p>
            <a:pPr algn="ctr">
              <a:buNone/>
            </a:pPr>
            <a:r>
              <a:rPr lang="ru-RU" sz="2400" b="1" dirty="0" smtClean="0">
                <a:latin typeface="a_JasperCaps" pitchFamily="82" charset="-52"/>
              </a:rPr>
              <a:t>Рецепт приготовления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pPr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Печень очистить от всего лишнего, промыть, обсушить.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Обжарить на сковородке (сильно не зажаривать, лишь слегка «прихватить»)Добавить нарезанную кубиками тыкву, посолить, добавить специи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протушить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15-20 мин. В самом конце добавить ложку винного уксуса.</a:t>
            </a:r>
          </a:p>
          <a:p>
            <a:pPr>
              <a:lnSpc>
                <a:spcPct val="80000"/>
              </a:lnSpc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это время подготовить тарелку. Выложить листья салата, сбрызнуть их лимонным соком, если ситуация располагает можно усилить вкусовые ощущения при помощи чеснока. Для этого натереть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зубочек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терке, смешать с оливковым маслом и аккуратно нанести эту смесь поверх листьев. На подготовленное блюдо выложить печень с тыквой. Сверху в художественном беспорядке выложить ягоды винограда, посыпать кунжутом.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643966" cy="163053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a_JasperCaps" pitchFamily="82" charset="-52"/>
              </a:rPr>
              <a:t>Куриные сердечки с грецкими орехами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kurinye-serdechki-s-greckimi-oreham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3438" y="2143116"/>
            <a:ext cx="4327102" cy="3786214"/>
          </a:xfrm>
        </p:spPr>
      </p:pic>
      <p:sp>
        <p:nvSpPr>
          <p:cNvPr id="5" name="Прямоугольник 4"/>
          <p:cNvSpPr/>
          <p:nvPr/>
        </p:nvSpPr>
        <p:spPr>
          <a:xfrm>
            <a:off x="857224" y="2143116"/>
            <a:ext cx="3635896" cy="37856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Ингредиенты: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Куриные сердечки 1 упаковка (~700г)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Грецкие орехи 1 стакан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Репчатый лук 1 большая головка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Соль, перец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Масло растительное и масло сливочное по 2 ст.ложки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71480"/>
            <a:ext cx="8286776" cy="5884256"/>
          </a:xfrm>
          <a:solidFill>
            <a:schemeClr val="bg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_JasperCaps" pitchFamily="82" charset="-52"/>
                <a:ea typeface="+mj-ea"/>
                <a:cs typeface="+mj-cs"/>
              </a:rPr>
              <a:t>Рецепт приготовления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Сердечки промыть и дать жидкости стечь.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 толстодонной сковородке разогреть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растит.масло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и выложить сердечки. Накрыть крышкой и готовить на небольшом огне минут 10.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 сливочном масле обжарить нарезанный полукольцами лук. Добавить крупно порубленные  грецкие орехи и жарить еще пару минут.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Смешать орехи с сердечками и подержать в сковородке еще минуты 3-4. Подавать с рассыпчатым рисом и овощным салатом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54098"/>
          </a:xfrm>
        </p:spPr>
        <p:txBody>
          <a:bodyPr>
            <a:noAutofit/>
          </a:bodyPr>
          <a:lstStyle/>
          <a:p>
            <a:pPr algn="ctr"/>
            <a:r>
              <a:rPr lang="ru-RU" sz="3900" dirty="0" smtClean="0">
                <a:latin typeface="a_JasperCaps" pitchFamily="82" charset="-52"/>
              </a:rPr>
              <a:t>Фаршированный язык в тесте</a:t>
            </a:r>
            <a:endParaRPr lang="ru-RU" sz="3900" dirty="0">
              <a:latin typeface="a_JasperCaps" pitchFamily="82" charset="-52"/>
            </a:endParaRPr>
          </a:p>
        </p:txBody>
      </p:sp>
      <p:pic>
        <p:nvPicPr>
          <p:cNvPr id="4" name="Содержимое 3" descr="b_27486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9124" y="1714488"/>
            <a:ext cx="4446662" cy="4643470"/>
          </a:xfrm>
        </p:spPr>
      </p:pic>
      <p:sp>
        <p:nvSpPr>
          <p:cNvPr id="5" name="Прямоугольник 4"/>
          <p:cNvSpPr/>
          <p:nvPr/>
        </p:nvSpPr>
        <p:spPr>
          <a:xfrm>
            <a:off x="642910" y="1714488"/>
            <a:ext cx="3635896" cy="470898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Язык (говяжий весом около 1.5 кг.) — 1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Тесто слоеное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бездрожжевое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(примерно) — 500 г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Шампиньоны — 200 г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Лук репчатый (средний) — 1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Масло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сливочнoе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100 г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Зелень (укроп или петрушка небольшой) — 1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пуч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Яйцо (для смазывания) — 1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Соль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Смесь перцев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Орехи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грецкиe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(измельчить) — 0.5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стак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>
              <a:buNone/>
            </a:pPr>
            <a:r>
              <a:rPr lang="ru-RU" sz="1400" b="1" dirty="0" smtClean="0">
                <a:latin typeface="a_JasperCaps" pitchFamily="82" charset="-52"/>
              </a:rPr>
              <a:t>Рецепт приготовления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Язык вымыть, залить водой так, чтобы вода покрывала язык хорошо. Довести до кипения + соль, перец горошком (черный) и варить до готовности (примерно часа 2 - все зависит от величины языка).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Готовый язык вынуть и сразу же положить в ХОЛОДНУЮ воду на пару минут. После этого снимите кожу с языка. От такой быстрой перемены температуры воды кожа снимается хорошо. Дать немного остыть.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Шампиньоны и лук порезать кубиками.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Обжарить по отдельности грибы (до выпаривания жидкости) и лук (до золотистого цвета).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Соединяем вместе лук, грибы, измельченные орехи и зелень (тоже порезать).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Перемешиваем + соль и смесь перцев (по вкусу).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языке делаем надрез поглубже (но не режем его пополам).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Фаршируем язык начинкой. Если начинка осталась - ничего страшного. Просто взять и выложить ее сверху, как бы на разрез. Все равно будет еще тесто.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Дальше берем тесто.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Эту процедуру можно сразу делать на противне. (я делала на столе, а потом переносила язык в тесте на противень). Так будет намного удобнее. Противень смазать маслом и положить одну часть теста. На него выложить сливочное мало, порезанное кусочками, и немного посыпать смесью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перцев.Кладем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сверху язык.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Сверху накрываем второй частью теста. Края хорошо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защипить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Если процедура проводилась на столе, то перекладываем язык на противень.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Взбиваем яйцо и смазываем сверху. Немного посыпать смесью перцев.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Выпекать при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180 до готовности. Это примерно минут 30. Т.к сам язык у нас готов, начинка почти тоже. Значит, нужно дождаться готовности и золотистого цвета теста.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Готовый язык немного остудить.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Его можно кушать также и в холодном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виде.Подавать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порезав на кусочки.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1452776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a_JasperCaps" pitchFamily="82" charset="-52"/>
              </a:rPr>
              <a:t>Рулетики</a:t>
            </a:r>
            <a:r>
              <a:rPr lang="ru-RU" dirty="0" smtClean="0">
                <a:latin typeface="a_JasperCaps" pitchFamily="82" charset="-52"/>
              </a:rPr>
              <a:t> из печени с начинкой с сыром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b_2512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9124" y="1428736"/>
            <a:ext cx="4446662" cy="5214974"/>
          </a:xfrm>
        </p:spPr>
      </p:pic>
      <p:sp>
        <p:nvSpPr>
          <p:cNvPr id="5" name="Прямоугольник 4"/>
          <p:cNvSpPr/>
          <p:nvPr/>
        </p:nvSpPr>
        <p:spPr>
          <a:xfrm>
            <a:off x="395536" y="1428737"/>
            <a:ext cx="3962150" cy="56323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250-300 грамм печени любой,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луковица,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яйцо,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 грамм молока,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3-4 столовые ложки муки,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столовые ложки растительного масла в тесто,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соль, перец по вкусу,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грамм сыра (для начинки),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2-3 зубчика чеснока (для начинки),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3-5 веточки укропа (зелень) (для начинки),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3-5 веточки петрушки (зелень) (для начинки),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2-3 столовые ложки майонеза (для начинки),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357166"/>
            <a:ext cx="7568904" cy="6051072"/>
          </a:xfrm>
          <a:solidFill>
            <a:schemeClr val="bg1"/>
          </a:soli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latin typeface="a_JasperCaps" pitchFamily="82" charset="-52"/>
              </a:rPr>
              <a:t>Рецепт приготовления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Печень и лук очистить. Печень и лук пробить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блендере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миске смешать печень с луком, яйцо и муку. Добавить соль, молоко, перец и масло. Хорошо взбить венчиком.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Выпекать на разогретой сковороде, блинчики , хорошо раскатывая ложкой. Жарить с двух сторон до готовности. Сложить стопкой.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начинки сыр натереть на терке, добавить мелко нашинкованную зелень, прессованный чеснок и заправить майонезом. Намазать начинкой каждый блинчик.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Завернуть трубочкой и завязать двумя перышками лука. Разрезать на 2 части и выложить на блюдо. Украсить овощами и подавать к столу.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1308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_JasperCaps" pitchFamily="82" charset="-52"/>
              </a:rPr>
              <a:t>Куриная печень с черничным соусом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b_2451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6248" y="1500174"/>
            <a:ext cx="4857752" cy="5357826"/>
          </a:xfrm>
        </p:spPr>
      </p:pic>
      <p:sp>
        <p:nvSpPr>
          <p:cNvPr id="5" name="Прямоугольник 4"/>
          <p:cNvSpPr/>
          <p:nvPr/>
        </p:nvSpPr>
        <p:spPr>
          <a:xfrm>
            <a:off x="928662" y="1533465"/>
            <a:ext cx="3384376" cy="532453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Понадобится: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кг куриной печени,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ст. черники (у меня была замороженная),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большая луковица,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5-6 зубчиков чеснока,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гр. сливочного масла,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ст. л. растительного масла,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ст. л. муки,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ст. л. светлого винного уксуса,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ст. л. жирной сметаны (можно мягкого сыра),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соль, перец, специи, сахар – по вкусу,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молотый мускатный орех – щепотка.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543956" cy="6240186"/>
          </a:xfrm>
          <a:solidFill>
            <a:schemeClr val="bg1"/>
          </a:soli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latin typeface="a_JasperCaps" pitchFamily="82" charset="-52"/>
              </a:rPr>
              <a:t>    Рецепт приготовления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оригинальном рецепте этого не было, но я заранее притрусила промытую и обсушенную куриную печень 0,5 ч. л. соды, перемешала и оставила в холодильнике на пару часов, как в этом рецепте. Сода сделает печенку мягкой и нежной.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Затем в смеси растительного и сливочного масел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спассеровать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 мягкости измельченную луковицу, добавить к ней в сковороду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запанированную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смеси муки, специй и соли куриную печень.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рецепту это нужно было делать в полиэтиленовом пакете, засыпав туда сыпучую смесь и выложив печенку, встряхнуть, чтобы панировка равномерно распределилась.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скажу, что все было идеально, большая часть мучной смеси просто налипла комками на пакет.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Печень вместе с луком обжарить до готовности в течение 7-10 минут (сначала накрывала крышкой и тушила, затем поджаривала без крышки).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Затем печень переложить на блюдо, а в сковороду влить винный уксус.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и, помешивая, выпарить его немного, чтобы получился густой соус.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Подмешать к нему сметану, всыпать ягоды черники и измельченный чеснок, добавить сахарку и соли, помешивая, тушить не больше 5 минут, чтобы часть ягод пустила сок, а часть – остались целыми. Соус готов.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Подавать печень, пролив черничным соусом, пока все горячее.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7790712" cy="12033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_JasperCaps" pitchFamily="82" charset="-52"/>
              </a:rPr>
              <a:t>Куриные сердечки, тушёные в сметане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kurinie-serdca-smetana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6248" y="1285860"/>
            <a:ext cx="4680520" cy="4824536"/>
          </a:xfrm>
        </p:spPr>
      </p:pic>
      <p:sp>
        <p:nvSpPr>
          <p:cNvPr id="6" name="Прямоугольник 5"/>
          <p:cNvSpPr/>
          <p:nvPr/>
        </p:nvSpPr>
        <p:spPr>
          <a:xfrm>
            <a:off x="1142976" y="1357298"/>
            <a:ext cx="2952328" cy="45243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Ингредиенты: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Лук (репчатый) – 1 головка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Чесночные дольки – 2 штуки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Масло (подсолнечное) – 20 мл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Сметана – 100 грамм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Куриное сердце – 600 грамм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Соль – 1/2 ложки чайные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Перец (молотый, черный) – 1/2 ложки чайные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 – 200 грамм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Масло (сливочное) – 20 грамм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Прованские травы (сушеная смесь) – 1 ложка чайная.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900" dirty="0" smtClean="0">
                <a:latin typeface="a_JasperCaps" pitchFamily="82" charset="-52"/>
              </a:rPr>
              <a:t>Домашнее задание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Составить по рецептурам технологические схемы.</a:t>
            </a:r>
          </a:p>
          <a:p>
            <a:r>
              <a:rPr lang="ru-RU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Прочитать учебник Анфимова Н.А. Кулинария, стр.265-269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latin typeface="a_JasperCaps" pitchFamily="82" charset="-52"/>
              </a:rPr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Анфимова Н.А. Кулинария. Учебник НПО.-М.: Академия, 2011.- 400 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Интернет ресурсы: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tvcook.ru›…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kurinye-serdechki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…smetannom-souse.html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kuharka.ru›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Рецепты›Блюда из мяса›Субпродукты›12249.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html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http://www.povarenok.ru/recipes/show/64762</a:t>
            </a:r>
            <a:r>
              <a:rPr lang="en-US" dirty="0" smtClean="0"/>
              <a:t>/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  <a:solidFill>
            <a:schemeClr val="bg1"/>
          </a:soli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b="1" dirty="0" smtClean="0">
              <a:latin typeface="a_JasperCaps" pitchFamily="82" charset="-52"/>
            </a:endParaRPr>
          </a:p>
          <a:p>
            <a:pPr algn="ctr">
              <a:buNone/>
            </a:pPr>
            <a:r>
              <a:rPr lang="ru-RU" b="1" dirty="0" smtClean="0">
                <a:latin typeface="a_JasperCaps" pitchFamily="82" charset="-52"/>
              </a:rPr>
              <a:t>Рецепт приготовления</a:t>
            </a:r>
          </a:p>
          <a:p>
            <a:pPr algn="ctr">
              <a:buNone/>
            </a:pPr>
            <a:endParaRPr lang="ru-RU" b="1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очень крупно нарежьте чеснок и лук. Не давая поджариться,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пассеруйте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их до прозрачности, в небольшом количестве масла (подсолнечного).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Сердечки куриные промойте под холодной проточной водой, весь мешающий жир и сосуды срежьте и переложите сердечки в сковороду. Отправьте на средний огонь вариться, при этом не забывайте постоянно помешивать. Готовьте до тех пор, пока сердечки не потеряют привычный розовый оттенок.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сердечкам добавьте сметану, по вкусу посолите и поперчите. Все эти ингредиенты тщательно перемешайте, огонь сделайте медленнее и на протяжении 30 минут продолжайте тушить, крышку лучше плотно закрыть. Пока сердечки тушатся, сварите рис, чтобы подать его в виде гарнира к столу и заправьте рис маслом (сливочным).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сердечки станут более мягкими, откройте крышку и дайте образовавшейся жидкости немного испариться. Сюда же можете добавить специй, травы (в сухом виде). Перед подачей на стол, выложите рис в большую тарелку. Овощной салат также станет отличным дополнением к блюду.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_JasperCaps" pitchFamily="82" charset="-52"/>
              </a:rPr>
              <a:t>Блинный торт с куриными </a:t>
            </a:r>
            <a:r>
              <a:rPr lang="ru-RU" dirty="0" err="1" smtClean="0">
                <a:latin typeface="a_JasperCaps" pitchFamily="82" charset="-52"/>
              </a:rPr>
              <a:t>потрошками</a:t>
            </a:r>
            <a:r>
              <a:rPr lang="ru-RU" dirty="0" smtClean="0">
                <a:latin typeface="a_JasperCaps" pitchFamily="82" charset="-52"/>
              </a:rPr>
              <a:t> (сердечками и желудочками)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blinnyj-tort-kurica-potroh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58223" y="2143116"/>
            <a:ext cx="4985777" cy="3714776"/>
          </a:xfrm>
        </p:spPr>
      </p:pic>
      <p:sp>
        <p:nvSpPr>
          <p:cNvPr id="5" name="Прямоугольник 4"/>
          <p:cNvSpPr/>
          <p:nvPr/>
        </p:nvSpPr>
        <p:spPr>
          <a:xfrm>
            <a:off x="1000100" y="2143116"/>
            <a:ext cx="3071834" cy="369331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Необходимые продукты: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Сердце куриное - 500 гр.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Желудки куриные -300 гр.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Грибы сушеные – 50 гр.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Лук - 3 шт.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Сметана - 150 - 200 гр.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Яйцо - 4 шт.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Молоко - 1 стакан.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Сахар 1 ч. л.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Мука 3 - 4 ст. л.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Растительное масло - 200 гр.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Масло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cливочное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- 50 гр.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Соль, перец по вкусу.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472518" cy="6858000"/>
          </a:xfrm>
          <a:solidFill>
            <a:schemeClr val="bg1"/>
          </a:soli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latin typeface="a_JasperCaps" pitchFamily="82" charset="-52"/>
              </a:rPr>
              <a:t>Рецепт приготовления блинного торта</a:t>
            </a:r>
          </a:p>
          <a:p>
            <a:pPr algn="ctr">
              <a:buNone/>
            </a:pPr>
            <a:endParaRPr lang="ru-RU" sz="2500" dirty="0" smtClean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Прежде всего, следует отварить куриные сердечки и желудки, бульон, при этом, следует посолить и приправить специями. Варятся куриные потроха достаточно долго – 1,5 – 2 часа, поэтому это можно сделать заранее. Грибы так же следует отварить, займет эта процедура у вас не более получаса. Далее, все это остужаем и пропускаем через мясорубку, добавив в фарш репчатый лук.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Далее, тщательно перемешиваем готовый фарш и добавляем в него бульон. Не стоит лить сразу весь бульон, вливаем понемногу для того, чтоб фарш не был сухим. После этого его следует обжарить на большом количестве растительного масла.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Затем, мы замешиваем тесто на блины. Берем муку, немножко соли и сахара, все перемешиваем и вбиваем 2 яйца, так же перемешиваем и добавляем молоко, все тщательно взбиваем венчиком, чтобы не было комков. После этого нам нужно нагреть три столовых ложек растительного масла и, также, добавить в блинное тесто. Перемешать. Блины должны получиться достаточно тонкими.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Готовые блинчики следует выкладывать слоями, каждый из них промазывать готовым фаршем. Заканчивать блинный торт следует слоем блина, в окончании, смазать его сметаной и присыпать мелко нарезанными вареными яйцами.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 же вы можете украсить ваш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тортик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рубленой зеленью или оливками и теперь, когда ваш оригинальный блинный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тортик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потрошками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будет полностью готов, можете подавать к столу.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005026" cy="1143000"/>
          </a:xfrm>
        </p:spPr>
        <p:txBody>
          <a:bodyPr>
            <a:noAutofit/>
          </a:bodyPr>
          <a:lstStyle/>
          <a:p>
            <a:r>
              <a:rPr lang="ru-RU" sz="3900" dirty="0" smtClean="0">
                <a:latin typeface="a_JasperCaps" pitchFamily="82" charset="-52"/>
              </a:rPr>
              <a:t>Заливное из говяжьего языка</a:t>
            </a:r>
            <a:br>
              <a:rPr lang="ru-RU" sz="3900" dirty="0" smtClean="0">
                <a:latin typeface="a_JasperCaps" pitchFamily="82" charset="-52"/>
              </a:rPr>
            </a:br>
            <a:endParaRPr lang="ru-RU" sz="3900" dirty="0">
              <a:latin typeface="a_JasperCaps" pitchFamily="82" charset="-52"/>
            </a:endParaRPr>
          </a:p>
        </p:txBody>
      </p:sp>
      <p:pic>
        <p:nvPicPr>
          <p:cNvPr id="4" name="Содержимое 3" descr="zalivnoe-iz-goviazhjego-yazy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6844" y="1142984"/>
            <a:ext cx="3807156" cy="5328592"/>
          </a:xfrm>
        </p:spPr>
      </p:pic>
      <p:sp>
        <p:nvSpPr>
          <p:cNvPr id="5" name="Прямоугольник 4"/>
          <p:cNvSpPr/>
          <p:nvPr/>
        </p:nvSpPr>
        <p:spPr>
          <a:xfrm>
            <a:off x="1071538" y="1142984"/>
            <a:ext cx="4000528" cy="50167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Ингредиенты: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Язык говяжий не крупный примерно 1 кг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Морковь 1 шт.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Лук репчатый 1 шт.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Корень сельдерея (можно и без него) 50 г.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Лавровый лист 2 шт.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Душистый перец 2-3 гор.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Перец черный 10 гор.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Соль по вкусу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Быстрорастворимый желатин 60 г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украшения: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Клюква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Зелень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Маринованный огурец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472518" cy="6597352"/>
          </a:xfrm>
          <a:solidFill>
            <a:schemeClr val="bg1"/>
          </a:soli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5000" b="1" dirty="0" smtClean="0">
                <a:latin typeface="a_JasperCaps" pitchFamily="82" charset="-52"/>
              </a:rPr>
              <a:t>Рецепт приготовления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Говяжий язык хорошо почистите щеткой и промойте водой.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Говяжий язык залейте холодной водой, доведите до кипения, снимите пену, варите на медленном огне примерно 2,5 часа.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Очистите верхний слой луковицы, самый нижний слой шелухи оставьте — это придаст бульону красивый золотистый цвет.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Морковь очистите.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Через 1,5 часа варки языка, добавьте в бульон целую морковь, луковицу, лавровый лист, перец горошком, перец душистый, соль. Доведите до кипения и варите на медленном огне еще час.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Достаньте язык из бульона, поместите его под холодную воду, очистите от кожи, начиная с толстого края.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Положите очищенный язык в бульон и прокипятите 2-3 минуты.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Достаньте язык из бульона, положите в емкость, закройте крышкой и охладите – так будет его намного проще нарезать.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Охлажденный язык нарежьте тонкими ломтиками.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Желатин залейте 200 миллилитрами горячего бульона, перемешайте до полного растворения. Соедините его с 500 миллилитрами бульона. Бульон процедите через сито.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 форму налейте тонкий слой желе и поставьте в холодильник на 15 минут.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Из овощей вырежьте украшения.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На застывшее желе уложите морковь, зелень укропа, украшение из огурца, клюкву, сверху – ломтики языка. Залейте желе и поставьте на холод до застывания.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Заливное из говяжьего языка готово. </a:t>
            </a:r>
          </a:p>
          <a:p>
            <a:endParaRPr lang="ru-RU" sz="4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5728"/>
            <a:ext cx="8604448" cy="1058376"/>
          </a:xfrm>
        </p:spPr>
        <p:txBody>
          <a:bodyPr>
            <a:noAutofit/>
          </a:bodyPr>
          <a:lstStyle/>
          <a:p>
            <a:r>
              <a:rPr lang="ru-RU" sz="3900" dirty="0" smtClean="0">
                <a:latin typeface="a_JasperCaps" pitchFamily="82" charset="-52"/>
              </a:rPr>
              <a:t>Мясной рулет из свиных ушей</a:t>
            </a:r>
            <a:br>
              <a:rPr lang="ru-RU" sz="3900" dirty="0" smtClean="0">
                <a:latin typeface="a_JasperCaps" pitchFamily="82" charset="-52"/>
              </a:rPr>
            </a:br>
            <a:endParaRPr lang="ru-RU" sz="3900" dirty="0">
              <a:latin typeface="a_JasperCaps" pitchFamily="82" charset="-52"/>
            </a:endParaRPr>
          </a:p>
        </p:txBody>
      </p:sp>
      <p:pic>
        <p:nvPicPr>
          <p:cNvPr id="4" name="Содержимое 3" descr="rulet-iz-svinyh-ushe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3504" y="1142984"/>
            <a:ext cx="3537685" cy="5143512"/>
          </a:xfrm>
        </p:spPr>
      </p:pic>
      <p:sp>
        <p:nvSpPr>
          <p:cNvPr id="5" name="Прямоугольник 4"/>
          <p:cNvSpPr/>
          <p:nvPr/>
        </p:nvSpPr>
        <p:spPr>
          <a:xfrm>
            <a:off x="1000100" y="1214422"/>
            <a:ext cx="3995936" cy="45243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Ингредиенты: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Уши свиные 4 шт.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Свинина нежирная 1-1,2 кг.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Морковь 2 шт.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Лук репчатый 1 шт.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Смесь специй для мяса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Соль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Лавровый лист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Перец душистый горошек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Гвоздика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Семена укропа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Желатин 30 г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858280" cy="6858000"/>
          </a:xfrm>
          <a:solidFill>
            <a:schemeClr val="bg1"/>
          </a:soli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5000" b="1" dirty="0" smtClean="0">
                <a:latin typeface="a_JasperCaps" pitchFamily="82" charset="-52"/>
              </a:rPr>
              <a:t>Рецепт приготовления</a:t>
            </a:r>
          </a:p>
          <a:p>
            <a:pPr algn="ctr">
              <a:buNone/>
            </a:pPr>
            <a:endParaRPr lang="ru-RU" sz="5000" b="1" dirty="0" smtClean="0">
              <a:latin typeface="a_JasperCaps" pitchFamily="82" charset="-52"/>
            </a:endParaRP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Уши свиные замочите в холодной воде на 2-3 часа.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Мякоть свинины обмойте, обсушите, разрежьте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вдольна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на несколько кусков, натрите солью, специями и оставьте мариноваться.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Уши тщательно вымойте под проточной водой, положите в кастрюлю, залейте водой, доведите до кипения, воду слейте, уши еще раз обмойте.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Опять сложите свиные уши в кастрюлю, залейте холодной водой, доведите до кипения, огонь убавьте, положите лук, морковь, добавьте соль, душистый перец, гвоздику, семена укропа и варите 1 час на медленном огне, в конце положите лавровый лист.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Уши достаньте из бульона, срежьте утолщенные основания и лишний жир.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На пищевую пленку выложите в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нахлест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два уха верхушками к центру, слегка посолите, посыпьте желатином.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Оставшуюся морковь очистите, обмойте, нарежьте на длинные полоски.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Затем на уши положите мякоть свинины, морковь, посыпьте желатином и сверху накройте оставшимися ушами.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Аккуратно сверните уши со свининой в рулет (может понадобится помощь друга) и хорошо заверните в пищевую пленку.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Рулет свяжите толстой нитью, поместите в кастрюлю с водой и варите с момента закипания 3-4 часа на очень медленном огне.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Рулет достаньте, выложите на противень, накройте разделочной доской и на ночь поставьте под хороший гнет.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Готовый рулет поместите в холодильник для полного охлаждения.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Мясной рулет из свиных ушей освободите от пленки, нарежьте на тонкие кусочки и подавайте, украсив зеленью.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162</TotalTime>
  <Words>1430</Words>
  <Application>Microsoft Office PowerPoint</Application>
  <PresentationFormat>Экран (4:3)</PresentationFormat>
  <Paragraphs>157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Солнцестояние</vt:lpstr>
      <vt:lpstr>Урок  : « БЛЮДА ИЗ СУБПРОДУКТОВ»</vt:lpstr>
      <vt:lpstr>Куриные сердечки, тушёные в сметане </vt:lpstr>
      <vt:lpstr>Слайд 3</vt:lpstr>
      <vt:lpstr>Блинный торт с куриными потрошками (сердечками и желудочками) </vt:lpstr>
      <vt:lpstr>Слайд 5</vt:lpstr>
      <vt:lpstr>Заливное из говяжьего языка </vt:lpstr>
      <vt:lpstr>Слайд 7</vt:lpstr>
      <vt:lpstr>Мясной рулет из свиных ушей </vt:lpstr>
      <vt:lpstr>Слайд 9</vt:lpstr>
      <vt:lpstr>Теплый салат с куриными печенками и тыквой </vt:lpstr>
      <vt:lpstr>Слайд 11</vt:lpstr>
      <vt:lpstr>Куриные сердечки с грецкими орехами </vt:lpstr>
      <vt:lpstr>Слайд 13</vt:lpstr>
      <vt:lpstr>Фаршированный язык в тесте</vt:lpstr>
      <vt:lpstr>Слайд 15</vt:lpstr>
      <vt:lpstr>Рулетики из печени с начинкой с сыром </vt:lpstr>
      <vt:lpstr>Слайд 17</vt:lpstr>
      <vt:lpstr>Куриная печень с черничным соусом </vt:lpstr>
      <vt:lpstr>Слайд 19</vt:lpstr>
      <vt:lpstr>Домашнее задание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БЛЮДА ИЗ СУБПРОДУКТОВ</dc:title>
  <dc:creator>user</dc:creator>
  <cp:lastModifiedBy>ГБПОУ НСХТ</cp:lastModifiedBy>
  <cp:revision>15</cp:revision>
  <dcterms:created xsi:type="dcterms:W3CDTF">2015-05-06T12:07:47Z</dcterms:created>
  <dcterms:modified xsi:type="dcterms:W3CDTF">2020-05-25T08:14:30Z</dcterms:modified>
</cp:coreProperties>
</file>