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70" r:id="rId7"/>
    <p:sldId id="271" r:id="rId8"/>
    <p:sldId id="257" r:id="rId9"/>
    <p:sldId id="263" r:id="rId10"/>
    <p:sldId id="258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Птица и </a:t>
            </a:r>
            <a:r>
              <a:rPr lang="ru-RU" sz="2400" b="1" dirty="0" smtClean="0"/>
              <a:t>дичь</a:t>
            </a:r>
            <a:br>
              <a:rPr lang="ru-RU" sz="2400" b="1" dirty="0" smtClean="0"/>
            </a:br>
            <a:r>
              <a:rPr lang="ru-RU" sz="2400" b="1" dirty="0" smtClean="0"/>
              <a:t>Приготовить отварную птицу</a:t>
            </a:r>
            <a:r>
              <a:rPr lang="ru-RU" sz="9600" b="1" dirty="0" smtClean="0"/>
              <a:t> </a:t>
            </a:r>
            <a:endParaRPr lang="ru-RU" sz="9600" b="1" dirty="0"/>
          </a:p>
        </p:txBody>
      </p:sp>
      <p:pic>
        <p:nvPicPr>
          <p:cNvPr id="4" name="Содержимое 3" descr="images-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680420" cy="3680420"/>
          </a:xfrm>
        </p:spPr>
      </p:pic>
      <p:pic>
        <p:nvPicPr>
          <p:cNvPr id="1026" name="Picture 2" descr="C:\Users\Admin\Desktop\надя\images-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132856"/>
            <a:ext cx="349832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8"/>
            <a:ext cx="7992888" cy="6048672"/>
          </a:xfrm>
        </p:spPr>
        <p:txBody>
          <a:bodyPr>
            <a:noAutofit/>
          </a:bodyPr>
          <a:lstStyle/>
          <a:p>
            <a:r>
              <a:rPr lang="ru-RU" sz="6600" dirty="0" smtClean="0"/>
              <a:t>Для котлетной массы рекомендуются индейки, тетерева, куры, рябчики, куропатки, глухари, фазаны.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74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Технологическая схема приготовления котлетной массы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127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Куры, индейки, рябчики, куропатки</a:t>
            </a:r>
          </a:p>
          <a:p>
            <a:r>
              <a:rPr lang="ru-RU" dirty="0" smtClean="0"/>
              <a:t>(филе, ножки без кожи).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31640" y="19888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7544" y="22768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Мякоть отделяют от костей и кожи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9969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Пропускание ч/</a:t>
            </a:r>
            <a:r>
              <a:rPr lang="ru-RU" dirty="0" err="1" smtClean="0"/>
              <a:t>з</a:t>
            </a:r>
            <a:r>
              <a:rPr lang="ru-RU" dirty="0" smtClean="0"/>
              <a:t> мясорубку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331640" y="27809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35010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Пропускание ч/</a:t>
            </a:r>
            <a:r>
              <a:rPr lang="ru-RU" dirty="0" err="1" smtClean="0"/>
              <a:t>з</a:t>
            </a:r>
            <a:r>
              <a:rPr lang="ru-RU" dirty="0" smtClean="0"/>
              <a:t> мясорубку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331640" y="328498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059832" y="378904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9992" y="342900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Замоченный в молоке хлеб без корок + вода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331640" y="386104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9552" y="42210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перемешивание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483768" y="443711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5856" y="42210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соль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331640" y="4509120"/>
            <a:ext cx="0" cy="4947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5576" y="49411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выбивание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6192688" cy="7920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Субпродукты из птицы и дичи</a:t>
            </a:r>
            <a:endParaRPr lang="ru-RU" sz="2800" dirty="0"/>
          </a:p>
        </p:txBody>
      </p:sp>
      <p:pic>
        <p:nvPicPr>
          <p:cNvPr id="4" name="Содержимое 3" descr="c743b7ea4f9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494264" cy="48706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8219256" cy="5793507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 пищевых субпродуктов птицы используют головки, шейки, гребешки, крылышки, ножки, сердце, желудок, кожу и обрезки, оставшиеся при приготовлении П/Ф. из отходов дичи используют только шейки, так как остальные отходы имеют горький вкус. </a:t>
            </a:r>
          </a:p>
          <a:p>
            <a:r>
              <a:rPr lang="ru-RU" sz="3200" dirty="0" smtClean="0"/>
              <a:t> Субпродукты птицы подвергают обработке и используют для приготовления блюд.</a:t>
            </a:r>
          </a:p>
          <a:p>
            <a:r>
              <a:rPr lang="ru-RU" sz="3200" dirty="0" smtClean="0"/>
              <a:t> Головки ошпаривают, ощипывают остатки перьев, отрезают гребешки, удаляют глаза, отрубают клюв и промывают. Используют для варки бульонов, приготовления студней.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8208912" cy="5832648"/>
          </a:xfrm>
        </p:spPr>
        <p:txBody>
          <a:bodyPr>
            <a:noAutofit/>
          </a:bodyPr>
          <a:lstStyle/>
          <a:p>
            <a:r>
              <a:rPr lang="ru-RU" sz="2000" b="1" i="1" u="sng" dirty="0" smtClean="0"/>
              <a:t>С гребешков </a:t>
            </a:r>
            <a:r>
              <a:rPr lang="ru-RU" sz="2000" dirty="0" smtClean="0"/>
              <a:t>снимают пленку, промывают.  Используют для приготовления студня, заливных гребешков</a:t>
            </a:r>
          </a:p>
          <a:p>
            <a:r>
              <a:rPr lang="ru-RU" sz="2000" b="1" i="1" u="sng" dirty="0" smtClean="0"/>
              <a:t> Шейки </a:t>
            </a:r>
            <a:r>
              <a:rPr lang="ru-RU" sz="2000" dirty="0" smtClean="0"/>
              <a:t>ошпаривают, удаляют перья, затем обсушивают, панируют мукой и ошпаривают. Зачищают от «пеньков» и промывают. Используют для приготовления бульонов, рагу, студня.</a:t>
            </a:r>
          </a:p>
          <a:p>
            <a:r>
              <a:rPr lang="ru-RU" sz="2000" b="1" i="1" u="sng" dirty="0" smtClean="0"/>
              <a:t> Ножки </a:t>
            </a:r>
            <a:r>
              <a:rPr lang="ru-RU" sz="2000" dirty="0" smtClean="0"/>
              <a:t>ошпаривают или опаливают, снимают с них кожу, отрубают ногти, промывают и используют для бульона, приготовления студня.</a:t>
            </a:r>
          </a:p>
          <a:p>
            <a:r>
              <a:rPr lang="ru-RU" sz="2000" b="1" dirty="0" smtClean="0"/>
              <a:t> </a:t>
            </a:r>
            <a:r>
              <a:rPr lang="ru-RU" sz="2000" b="1" i="1" u="sng" dirty="0" smtClean="0"/>
              <a:t>Крылышки</a:t>
            </a:r>
            <a:r>
              <a:rPr lang="ru-RU" sz="2000" b="1" dirty="0" smtClean="0"/>
              <a:t> </a:t>
            </a:r>
            <a:r>
              <a:rPr lang="ru-RU" sz="2000" dirty="0" smtClean="0"/>
              <a:t>опаливают, удаляют «пеньки» и промывают. Используют для приготовления студня, рагу, бульона. </a:t>
            </a:r>
          </a:p>
          <a:p>
            <a:r>
              <a:rPr lang="ru-RU" sz="2000" b="1" dirty="0" smtClean="0"/>
              <a:t> </a:t>
            </a:r>
            <a:r>
              <a:rPr lang="ru-RU" sz="2000" b="1" i="1" u="sng" dirty="0" smtClean="0"/>
              <a:t>Желудок</a:t>
            </a:r>
            <a:r>
              <a:rPr lang="ru-RU" sz="2000" b="1" dirty="0" smtClean="0"/>
              <a:t>  </a:t>
            </a:r>
            <a:r>
              <a:rPr lang="ru-RU" sz="2000" dirty="0" smtClean="0"/>
              <a:t>разрезают между утолщениями, выворачивают и удаляют содержимое, с внутренней стороны снимают пленку и хорошо промывают. Используют для варки бульонов, приготовления рагу.</a:t>
            </a:r>
          </a:p>
          <a:p>
            <a:r>
              <a:rPr lang="ru-RU" sz="2000" b="1" i="1" u="sng" dirty="0" smtClean="0"/>
              <a:t> У печени </a:t>
            </a:r>
            <a:r>
              <a:rPr lang="ru-RU" sz="2000" dirty="0" smtClean="0"/>
              <a:t>осторожно отрезают желчный пузырь, промывают. Используют для приготовления паштетов, супов-пюре.</a:t>
            </a:r>
          </a:p>
          <a:p>
            <a:r>
              <a:rPr lang="ru-RU" sz="2000" b="1" i="1" u="sng" dirty="0" smtClean="0"/>
              <a:t> Сердце </a:t>
            </a:r>
            <a:r>
              <a:rPr lang="ru-RU" sz="2000" dirty="0" smtClean="0"/>
              <a:t>разрезают вдоль, удаляют сгустки крови и промывают.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48464" cy="648072"/>
          </a:xfrm>
        </p:spPr>
        <p:txBody>
          <a:bodyPr>
            <a:noAutofit/>
          </a:bodyPr>
          <a:lstStyle/>
          <a:p>
            <a:r>
              <a:rPr lang="ru-RU" sz="3600" dirty="0" smtClean="0"/>
              <a:t>Требование к качеству и сроки хранения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268760"/>
            <a:ext cx="7560840" cy="5112568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Поверхность тушек птицы должна быть чистая, без остатков перьев и «пеньков», без слизи, сухая, жир бледно-желтый, клюв блестит. Допускается незначительные ожоги кожи, два-три пореза кожи длиной не более 2-х см. цвет и запах- соответствующий данному виду птицы, без постороннего запаха. </a:t>
            </a:r>
          </a:p>
          <a:p>
            <a:r>
              <a:rPr lang="ru-RU" sz="2800" dirty="0" smtClean="0"/>
              <a:t>Консистенция мякоти – плотная, упругая. Тушки  не должны иметь сгустков крови  и участков пропитанных желчью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76673"/>
            <a:ext cx="3672408" cy="295232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Презентацию выполнила </a:t>
            </a:r>
            <a:r>
              <a:rPr lang="ru-RU" sz="3200" dirty="0" err="1" smtClean="0"/>
              <a:t>Епатко</a:t>
            </a:r>
            <a:r>
              <a:rPr lang="ru-RU" sz="3200" dirty="0" smtClean="0"/>
              <a:t> Надежда, ученица 2-го курса  828 группы.</a:t>
            </a:r>
            <a:endParaRPr lang="ru-RU" sz="3200" dirty="0"/>
          </a:p>
        </p:txBody>
      </p:sp>
      <p:pic>
        <p:nvPicPr>
          <p:cNvPr id="9" name="Содержимое 8" descr="IMG_20141122_105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5050" y="1282700"/>
            <a:ext cx="5111750" cy="3833813"/>
          </a:xfrm>
        </p:spPr>
      </p:pic>
      <p:sp>
        <p:nvSpPr>
          <p:cNvPr id="10" name="TextBox 9"/>
          <p:cNvSpPr txBox="1"/>
          <p:nvPr/>
        </p:nvSpPr>
        <p:spPr>
          <a:xfrm>
            <a:off x="251520" y="465313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-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268760"/>
            <a:ext cx="4680520" cy="36724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610744" cy="5865515"/>
          </a:xfrm>
        </p:spPr>
        <p:txBody>
          <a:bodyPr/>
          <a:lstStyle/>
          <a:p>
            <a:r>
              <a:rPr lang="ru-RU" sz="2400" dirty="0" smtClean="0"/>
              <a:t> К сельскохозяйственной птице относят: кур, гусей, уток, индеек., цыплят, утят. </a:t>
            </a:r>
          </a:p>
          <a:p>
            <a:r>
              <a:rPr lang="ru-RU" sz="2400" dirty="0" smtClean="0"/>
              <a:t> Птицу старую используют для варки бульонов и тушения. Дичь для варки бульонов не используют, потому что в их позвоночнике находятся вещества придающие горечь. </a:t>
            </a:r>
          </a:p>
          <a:p>
            <a:r>
              <a:rPr lang="ru-RU" sz="2400" dirty="0" smtClean="0"/>
              <a:t> Содержание пищевых веществ в мясе зависит от её вида, возраста и пола.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3312368" cy="5616624"/>
          </a:xfrm>
        </p:spPr>
        <p:txBody>
          <a:bodyPr>
            <a:noAutofit/>
          </a:bodyPr>
          <a:lstStyle/>
          <a:p>
            <a:r>
              <a:rPr lang="ru-RU" sz="2400" dirty="0" smtClean="0"/>
              <a:t> Сельскохозяйственная птица поступает битая, без пера, в </a:t>
            </a:r>
            <a:r>
              <a:rPr lang="ru-RU" sz="2400" dirty="0" err="1" smtClean="0"/>
              <a:t>полупотрошенном</a:t>
            </a:r>
            <a:r>
              <a:rPr lang="ru-RU" sz="2400" dirty="0" smtClean="0"/>
              <a:t>, потрошенном  виде и потрошенная с комплексом потрохов и с шеей.</a:t>
            </a:r>
          </a:p>
          <a:p>
            <a:r>
              <a:rPr lang="ru-RU" sz="2400" dirty="0" smtClean="0"/>
              <a:t> Птица поступает охлажденная и мороженная.</a:t>
            </a:r>
          </a:p>
          <a:p>
            <a:r>
              <a:rPr lang="ru-RU" sz="2400" dirty="0" smtClean="0"/>
              <a:t> По упитанности и качеству её делят на 1 и 2 категории. </a:t>
            </a:r>
            <a:endParaRPr lang="ru-RU" sz="2400" dirty="0"/>
          </a:p>
        </p:txBody>
      </p:sp>
      <p:pic>
        <p:nvPicPr>
          <p:cNvPr id="7" name="Содержимое 6" descr="f18e3577738f6f4b6da276bebb0257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8627"/>
            <a:ext cx="5111750" cy="3401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271301407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3008313" cy="633670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Пернатая дичь на ПОП поступает : степная, боровая, болотная и водоплавающая.</a:t>
            </a:r>
          </a:p>
          <a:p>
            <a:r>
              <a:rPr lang="ru-RU" sz="2400" dirty="0" smtClean="0"/>
              <a:t> К степной относят: перепелов, куропаток серых и белых.</a:t>
            </a:r>
          </a:p>
          <a:p>
            <a:r>
              <a:rPr lang="ru-RU" sz="2400" dirty="0" smtClean="0"/>
              <a:t> К боровой дичи - рябчиков, тетеревов, фазанов.</a:t>
            </a:r>
          </a:p>
          <a:p>
            <a:r>
              <a:rPr lang="ru-RU" sz="2400" dirty="0" smtClean="0"/>
              <a:t> К болотной дичи – бекасов, куликов.</a:t>
            </a:r>
          </a:p>
          <a:p>
            <a:r>
              <a:rPr lang="ru-RU" sz="2400" dirty="0" smtClean="0"/>
              <a:t> К водоплавающей – уток и гусей.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412776"/>
            <a:ext cx="4785172" cy="40324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3008313" cy="547260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Птица богата белками, жирами, микроэлементами, витаминами группы </a:t>
            </a:r>
            <a:r>
              <a:rPr lang="en-US" sz="2400" dirty="0" smtClean="0"/>
              <a:t>A, B, D </a:t>
            </a:r>
            <a:r>
              <a:rPr lang="ru-RU" sz="2400" dirty="0" smtClean="0"/>
              <a:t>и </a:t>
            </a:r>
            <a:r>
              <a:rPr lang="en-US" sz="2400" dirty="0" smtClean="0"/>
              <a:t>PP. </a:t>
            </a:r>
            <a:r>
              <a:rPr lang="ru-RU" sz="2400" dirty="0" smtClean="0"/>
              <a:t>Жир птицы легко усвояем, т.к. он легкоплавкий.</a:t>
            </a:r>
          </a:p>
          <a:p>
            <a:r>
              <a:rPr lang="ru-RU" sz="2400" dirty="0" smtClean="0"/>
              <a:t> Мясо дичи, в отличие от мяса птицы, содержит больше количества белка и экстрактивных веществ, но меньше жира.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77" y="260648"/>
            <a:ext cx="4230216" cy="28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841" y="90909"/>
            <a:ext cx="4473640" cy="298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27" y="3501008"/>
            <a:ext cx="424427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3841" y="3501008"/>
            <a:ext cx="4473640" cy="276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713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95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8100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730" y="3573016"/>
            <a:ext cx="4155933" cy="276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14" b="5595"/>
          <a:stretch/>
        </p:blipFill>
        <p:spPr bwMode="auto">
          <a:xfrm>
            <a:off x="4655815" y="3308648"/>
            <a:ext cx="4086225" cy="336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620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Первичная обработка птицы и дичи</a:t>
            </a:r>
            <a:endParaRPr lang="ru-RU" dirty="0"/>
          </a:p>
        </p:txBody>
      </p:sp>
      <p:pic>
        <p:nvPicPr>
          <p:cNvPr id="6" name="Содержимое 5" descr="Del-mazejancios-gamybos-Cekijoje-dideja-paukstienos-importas_img_newsarticle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538" y="2571013"/>
            <a:ext cx="3816350" cy="2930412"/>
          </a:xfrm>
        </p:spPr>
      </p:pic>
      <p:sp>
        <p:nvSpPr>
          <p:cNvPr id="5" name="TextBox 4"/>
          <p:cNvSpPr txBox="1"/>
          <p:nvPr/>
        </p:nvSpPr>
        <p:spPr>
          <a:xfrm>
            <a:off x="251520" y="1772816"/>
            <a:ext cx="37444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Птицу размораживают (гуси-20ч., куры, утки-8-10ч.); Опаливают; Удаляют головы, шейки, ножки; Потрошат; Промывают; Просушивают (в условиях цеха, </a:t>
            </a:r>
            <a:r>
              <a:rPr lang="ru-RU" sz="2800" dirty="0" err="1" smtClean="0"/>
              <a:t>х</a:t>
            </a:r>
            <a:r>
              <a:rPr lang="ru-RU" sz="2800" dirty="0" smtClean="0"/>
              <a:t>/б салфетками ); Приготавливают П/Ф.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Приготовление П/Ф</a:t>
            </a:r>
            <a:endParaRPr lang="ru-RU" sz="48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043608" y="1124744"/>
            <a:ext cx="144016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419872" y="1196752"/>
            <a:ext cx="21602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076056" y="1196752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88224" y="1196752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06084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Целая тушка</a:t>
            </a:r>
            <a:endParaRPr lang="ru-RU" sz="20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55576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2" y="2852936"/>
            <a:ext cx="1584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Заправка:</a:t>
            </a:r>
          </a:p>
          <a:p>
            <a:r>
              <a:rPr lang="ru-RU" dirty="0" smtClean="0"/>
              <a:t>«в кармашек»</a:t>
            </a:r>
          </a:p>
          <a:p>
            <a:r>
              <a:rPr lang="ru-RU" dirty="0" smtClean="0"/>
              <a:t>(в одну, в две нитки) с помощью иглы и без неё.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95736" y="2276872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Порционные П/Ф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39752" y="299695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П/Ф (на восемь частей)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275856" y="26369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4008" y="227687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П/Ф из филе</a:t>
            </a:r>
            <a:endParaRPr lang="ru-RU" sz="20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5364088" y="26369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427984" y="292494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-натуральное</a:t>
            </a:r>
          </a:p>
          <a:p>
            <a:r>
              <a:rPr lang="ru-RU" dirty="0" smtClean="0"/>
              <a:t>-панированное</a:t>
            </a:r>
          </a:p>
          <a:p>
            <a:r>
              <a:rPr lang="ru-RU" dirty="0" smtClean="0"/>
              <a:t>-фаршированное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16216" y="206084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П/Ф из окороков</a:t>
            </a:r>
            <a:endParaRPr lang="ru-RU" sz="2000" b="1" dirty="0"/>
          </a:p>
        </p:txBody>
      </p:sp>
      <p:cxnSp>
        <p:nvCxnSpPr>
          <p:cNvPr id="28" name="Прямая со стрелкой 27"/>
          <p:cNvCxnSpPr>
            <a:stCxn id="26" idx="2"/>
          </p:cNvCxnSpPr>
          <p:nvPr/>
        </p:nvCxnSpPr>
        <p:spPr>
          <a:xfrm>
            <a:off x="7632340" y="2460958"/>
            <a:ext cx="36004" cy="391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32240" y="27809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-фаршированное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676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Птица и дичь Приготовить отварную птицу </vt:lpstr>
      <vt:lpstr>Слайд 2</vt:lpstr>
      <vt:lpstr>Слайд 3</vt:lpstr>
      <vt:lpstr>Слайд 4</vt:lpstr>
      <vt:lpstr>Слайд 5</vt:lpstr>
      <vt:lpstr>Слайд 6</vt:lpstr>
      <vt:lpstr>Слайд 7</vt:lpstr>
      <vt:lpstr>Первичная обработка птицы и дичи</vt:lpstr>
      <vt:lpstr>Приготовление П/Ф</vt:lpstr>
      <vt:lpstr>Слайд 10</vt:lpstr>
      <vt:lpstr>Слайд 11</vt:lpstr>
      <vt:lpstr>Субпродукты из птицы и дичи</vt:lpstr>
      <vt:lpstr>Слайд 13</vt:lpstr>
      <vt:lpstr>Слайд 14</vt:lpstr>
      <vt:lpstr>Требование к качеству и сроки хранения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Птица и дичь </dc:title>
  <dc:creator>Admin</dc:creator>
  <cp:lastModifiedBy>ГБПОУ НСХТ</cp:lastModifiedBy>
  <cp:revision>26</cp:revision>
  <dcterms:created xsi:type="dcterms:W3CDTF">2015-02-13T16:53:05Z</dcterms:created>
  <dcterms:modified xsi:type="dcterms:W3CDTF">2020-05-27T06:34:28Z</dcterms:modified>
</cp:coreProperties>
</file>